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12" autoAdjust="0"/>
    <p:restoredTop sz="94660"/>
  </p:normalViewPr>
  <p:slideViewPr>
    <p:cSldViewPr snapToGrid="0">
      <p:cViewPr>
        <p:scale>
          <a:sx n="50" d="100"/>
          <a:sy n="50" d="100"/>
        </p:scale>
        <p:origin x="648" y="-6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4907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072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544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585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6865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029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7620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2534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914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5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624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59363-7DB2-42CC-9AED-D7346B049F70}" type="datetimeFigureOut">
              <a:rPr lang="pl-PL" smtClean="0"/>
              <a:t>03.03.2026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58116-FF59-4516-B536-80C644AD8A9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0709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9EC4592-38F6-4795-BA4B-2B2CB53E9A8B}"/>
              </a:ext>
            </a:extLst>
          </p:cNvPr>
          <p:cNvSpPr txBox="1"/>
          <p:nvPr/>
        </p:nvSpPr>
        <p:spPr>
          <a:xfrm>
            <a:off x="1146168" y="25934441"/>
            <a:ext cx="22747488" cy="5760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>
            <a:noAutofit/>
          </a:bodyPr>
          <a:lstStyle/>
          <a:p>
            <a:pPr marL="211633" indent="-26441" rtl="0">
              <a:spcBef>
                <a:spcPts val="0"/>
              </a:spcBef>
              <a:spcAft>
                <a:spcPts val="0"/>
              </a:spcAft>
            </a:pP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4.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Results</a:t>
            </a:r>
            <a:endParaRPr lang="pl-PL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pl-PL" sz="2800" b="0" i="0" u="none" strike="noStrike" dirty="0" err="1">
                <a:effectLst/>
              </a:rPr>
              <a:t>Text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Graphs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Figures</a:t>
            </a:r>
            <a:r>
              <a:rPr lang="pl-PL" sz="2800" b="0" i="0" u="none" strike="noStrike" dirty="0">
                <a:effectLst/>
              </a:rPr>
              <a:t> (Calibri, 36, Black)</a:t>
            </a:r>
            <a:endParaRPr lang="pl-PL" sz="2800" b="0" dirty="0">
              <a:effectLst/>
            </a:endParaRPr>
          </a:p>
          <a:p>
            <a:br>
              <a:rPr lang="pl-PL" dirty="0"/>
            </a:br>
            <a:endParaRPr lang="pl-PL" dirty="0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1EF637B7-5B36-465E-83BF-79E0EF499D36}"/>
              </a:ext>
            </a:extLst>
          </p:cNvPr>
          <p:cNvSpPr txBox="1"/>
          <p:nvPr/>
        </p:nvSpPr>
        <p:spPr>
          <a:xfrm>
            <a:off x="1146169" y="10870187"/>
            <a:ext cx="11232000" cy="7200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marL="238087" rtl="0">
              <a:spcBef>
                <a:spcPts val="0"/>
              </a:spcBef>
              <a:spcAft>
                <a:spcPts val="0"/>
              </a:spcAft>
            </a:pP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1.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Initial</a:t>
            </a: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Situation</a:t>
            </a: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 &amp;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Purpose</a:t>
            </a:r>
            <a:endParaRPr lang="pl-PL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pl-PL" sz="2800" b="0" i="0" u="none" strike="noStrike" dirty="0" err="1">
                <a:effectLst/>
              </a:rPr>
              <a:t>Text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Graphs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Figures</a:t>
            </a:r>
            <a:r>
              <a:rPr lang="pl-PL" sz="2800" b="0" i="0" u="none" strike="noStrike" dirty="0">
                <a:effectLst/>
              </a:rPr>
              <a:t> (Calibri, 36, Black)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8BFCF86E-AD28-4DDA-A944-1BCBF5FBAC9F}"/>
              </a:ext>
            </a:extLst>
          </p:cNvPr>
          <p:cNvSpPr txBox="1"/>
          <p:nvPr/>
        </p:nvSpPr>
        <p:spPr>
          <a:xfrm>
            <a:off x="1146169" y="18387639"/>
            <a:ext cx="11232000" cy="7200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marL="211633" indent="-26441" rtl="0">
              <a:spcBef>
                <a:spcPts val="0"/>
              </a:spcBef>
              <a:spcAft>
                <a:spcPts val="0"/>
              </a:spcAft>
            </a:pPr>
            <a:r>
              <a:rPr lang="en-US" sz="5400" b="1" i="0" u="none" strike="noStrike" dirty="0">
                <a:solidFill>
                  <a:srgbClr val="083061"/>
                </a:solidFill>
                <a:effectLst/>
              </a:rPr>
              <a:t>2. Goal Setting</a:t>
            </a:r>
            <a:endParaRPr lang="en-US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en-US" sz="2800" b="0" i="0" u="none" strike="noStrike" dirty="0">
                <a:effectLst/>
              </a:rPr>
              <a:t>Text, Graphs, Figures </a:t>
            </a:r>
            <a:r>
              <a:rPr lang="pl-PL" sz="2800" b="0" i="0" u="none" strike="noStrike" dirty="0">
                <a:effectLst/>
              </a:rPr>
              <a:t>(Calibri, 36, Black)</a:t>
            </a:r>
            <a:br>
              <a:rPr lang="pl-PL" dirty="0"/>
            </a:br>
            <a:endParaRPr lang="pl-PL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F432D8EC-45D2-4A3F-94FD-8C3929902AAD}"/>
              </a:ext>
            </a:extLst>
          </p:cNvPr>
          <p:cNvSpPr txBox="1"/>
          <p:nvPr/>
        </p:nvSpPr>
        <p:spPr>
          <a:xfrm>
            <a:off x="12697656" y="10870187"/>
            <a:ext cx="11196000" cy="14717452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marL="211633" indent="-26441" rtl="0">
              <a:spcBef>
                <a:spcPts val="0"/>
              </a:spcBef>
              <a:spcAft>
                <a:spcPts val="0"/>
              </a:spcAft>
            </a:pPr>
            <a:r>
              <a:rPr lang="en-US" sz="5400" b="1" i="0" u="none" strike="noStrike" dirty="0">
                <a:solidFill>
                  <a:srgbClr val="083061"/>
                </a:solidFill>
                <a:effectLst/>
              </a:rPr>
              <a:t>3. Approach</a:t>
            </a:r>
            <a:endParaRPr lang="en-US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en-US" sz="2800" b="0" i="0" u="none" strike="noStrike" dirty="0">
                <a:effectLst/>
              </a:rPr>
              <a:t>Text, Graphs, Figures </a:t>
            </a:r>
            <a:r>
              <a:rPr lang="pl-PL" sz="2800" b="0" i="0" u="none" strike="noStrike" dirty="0">
                <a:effectLst/>
              </a:rPr>
              <a:t>(Calibri, 36, Black)</a:t>
            </a:r>
            <a:endParaRPr lang="pl-PL" sz="2800" dirty="0"/>
          </a:p>
        </p:txBody>
      </p:sp>
      <p:graphicFrame>
        <p:nvGraphicFramePr>
          <p:cNvPr id="20" name="Tabela 20">
            <a:extLst>
              <a:ext uri="{FF2B5EF4-FFF2-40B4-BE49-F238E27FC236}">
                <a16:creationId xmlns:a16="http://schemas.microsoft.com/office/drawing/2014/main" id="{9B59EF99-8DA3-4AF4-A8B0-F0692E8D57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576217"/>
              </p:ext>
            </p:extLst>
          </p:nvPr>
        </p:nvGraphicFramePr>
        <p:xfrm>
          <a:off x="1146170" y="4953000"/>
          <a:ext cx="22747488" cy="504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867488">
                  <a:extLst>
                    <a:ext uri="{9D8B030D-6E8A-4147-A177-3AD203B41FA5}">
                      <a16:colId xmlns:a16="http://schemas.microsoft.com/office/drawing/2014/main" val="1739834334"/>
                    </a:ext>
                  </a:extLst>
                </a:gridCol>
                <a:gridCol w="20880000">
                  <a:extLst>
                    <a:ext uri="{9D8B030D-6E8A-4147-A177-3AD203B41FA5}">
                      <a16:colId xmlns:a16="http://schemas.microsoft.com/office/drawing/2014/main" val="4166744024"/>
                    </a:ext>
                  </a:extLst>
                </a:gridCol>
              </a:tblGrid>
              <a:tr h="3600000">
                <a:tc>
                  <a:txBody>
                    <a:bodyPr/>
                    <a:lstStyle/>
                    <a:p>
                      <a:pPr marL="0" marR="0" lvl="0" indent="0" algn="ctr" defTabSz="2519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50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Project </a:t>
                      </a:r>
                      <a:r>
                        <a:rPr lang="pl-PL" sz="5000" b="1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Code</a:t>
                      </a:r>
                      <a:r>
                        <a:rPr lang="pl-PL" sz="50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2519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i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(Calibri </a:t>
                      </a:r>
                      <a:r>
                        <a:rPr lang="pl-PL" sz="2800" i="0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bold</a:t>
                      </a:r>
                      <a:r>
                        <a:rPr lang="pl-PL" sz="2800" i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 50)</a:t>
                      </a:r>
                      <a:endParaRPr lang="pl-PL" sz="2800" dirty="0">
                        <a:latin typeface="+mn-lt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96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Title</a:t>
                      </a:r>
                      <a:r>
                        <a:rPr lang="en-US" sz="54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pl-PL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Calibri </a:t>
                      </a:r>
                      <a:r>
                        <a:rPr lang="pl-PL" sz="2800" b="0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bold</a:t>
                      </a:r>
                      <a:r>
                        <a:rPr lang="pl-PL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96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pl-PL" sz="2800" b="0" u="none" strike="noStrike" dirty="0">
                        <a:solidFill>
                          <a:srgbClr val="083061"/>
                        </a:solidFill>
                        <a:effectLst/>
                        <a:latin typeface="+mn-lt"/>
                      </a:endParaRPr>
                    </a:p>
                    <a:p>
                      <a:r>
                        <a:rPr lang="en-US" sz="60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Subtitle</a:t>
                      </a:r>
                      <a:r>
                        <a:rPr lang="en-US" sz="54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pl-PL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Calibri </a:t>
                      </a:r>
                      <a:r>
                        <a:rPr lang="pl-PL" sz="2800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bold</a:t>
                      </a:r>
                      <a:r>
                        <a:rPr lang="en-US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60)</a:t>
                      </a:r>
                      <a:endParaRPr lang="pl-PL" sz="2800" b="0" dirty="0">
                        <a:solidFill>
                          <a:srgbClr val="083061"/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083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745416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2519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5000" dirty="0">
                        <a:latin typeface="+mn-lt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40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Project participants 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(students only, </a:t>
                      </a:r>
                      <a:r>
                        <a:rPr lang="pl-PL" sz="2800" dirty="0">
                          <a:solidFill>
                            <a:srgbClr val="083061"/>
                          </a:solidFill>
                          <a:latin typeface="+mn-lt"/>
                        </a:rPr>
                        <a:t>Calibri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4</a:t>
                      </a:r>
                      <a:r>
                        <a:rPr lang="pl-PL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pl-PL" sz="2800" dirty="0">
                        <a:solidFill>
                          <a:srgbClr val="083061"/>
                        </a:solidFill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083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75916170"/>
                  </a:ext>
                </a:extLst>
              </a:tr>
            </a:tbl>
          </a:graphicData>
        </a:graphic>
      </p:graphicFrame>
      <p:sp>
        <p:nvSpPr>
          <p:cNvPr id="24" name="pole tekstowe 23">
            <a:extLst>
              <a:ext uri="{FF2B5EF4-FFF2-40B4-BE49-F238E27FC236}">
                <a16:creationId xmlns:a16="http://schemas.microsoft.com/office/drawing/2014/main" id="{C29BEEA4-63C6-4645-B361-EB1B01008892}"/>
              </a:ext>
            </a:extLst>
          </p:cNvPr>
          <p:cNvSpPr txBox="1"/>
          <p:nvPr/>
        </p:nvSpPr>
        <p:spPr>
          <a:xfrm>
            <a:off x="1146168" y="32187323"/>
            <a:ext cx="11587490" cy="32013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200" b="1" i="0" u="none" strike="noStrike" dirty="0">
                <a:solidFill>
                  <a:srgbClr val="083061"/>
                </a:solidFill>
                <a:effectLst/>
              </a:rPr>
              <a:t>References</a:t>
            </a:r>
            <a:endParaRPr lang="en-US" sz="3200" b="1" dirty="0">
              <a:solidFill>
                <a:srgbClr val="083061"/>
              </a:solidFill>
              <a:effectLst/>
            </a:endParaRPr>
          </a:p>
          <a:p>
            <a:pPr marL="457200" indent="-457200" rtl="0" fontAlgn="base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Source 1 </a:t>
            </a:r>
            <a:endParaRPr lang="pl-PL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rtl="0" fontAlgn="base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Source 2 </a:t>
            </a:r>
            <a:endParaRPr lang="pl-PL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rtl="0" fontAlgn="base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Source 3</a:t>
            </a:r>
            <a:endParaRPr lang="pl-PL" dirty="0"/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0081FCC6-ADC5-254D-8539-AFFC5F6C11B4}"/>
              </a:ext>
            </a:extLst>
          </p:cNvPr>
          <p:cNvSpPr txBox="1"/>
          <p:nvPr/>
        </p:nvSpPr>
        <p:spPr>
          <a:xfrm>
            <a:off x="12733658" y="32187323"/>
            <a:ext cx="11587490" cy="32013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083061"/>
                </a:solidFill>
              </a:rPr>
              <a:t>Logos</a:t>
            </a:r>
            <a:endParaRPr lang="en-US" sz="3200" b="1" dirty="0">
              <a:solidFill>
                <a:srgbClr val="08306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3246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9EC4592-38F6-4795-BA4B-2B2CB53E9A8B}"/>
              </a:ext>
            </a:extLst>
          </p:cNvPr>
          <p:cNvSpPr txBox="1"/>
          <p:nvPr/>
        </p:nvSpPr>
        <p:spPr>
          <a:xfrm>
            <a:off x="1146169" y="24965783"/>
            <a:ext cx="11232000" cy="6696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>
            <a:noAutofit/>
          </a:bodyPr>
          <a:lstStyle/>
          <a:p>
            <a:pPr marL="211633" indent="-26441" rtl="0">
              <a:spcBef>
                <a:spcPts val="0"/>
              </a:spcBef>
              <a:spcAft>
                <a:spcPts val="0"/>
              </a:spcAft>
            </a:pP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4.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Results</a:t>
            </a:r>
            <a:endParaRPr lang="pl-PL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pl-PL" sz="2800" b="0" i="0" u="none" strike="noStrike" dirty="0" err="1">
                <a:effectLst/>
              </a:rPr>
              <a:t>Text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Graphs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Figures</a:t>
            </a:r>
            <a:r>
              <a:rPr lang="pl-PL" sz="2800" b="0" i="0" u="none" strike="noStrike" dirty="0">
                <a:effectLst/>
              </a:rPr>
              <a:t> (Calibri, 36, Black)</a:t>
            </a:r>
            <a:endParaRPr lang="pl-PL" sz="2800" b="0" dirty="0">
              <a:effectLst/>
            </a:endParaRPr>
          </a:p>
          <a:p>
            <a:br>
              <a:rPr lang="pl-PL" dirty="0"/>
            </a:br>
            <a:endParaRPr lang="pl-PL" dirty="0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1EF637B7-5B36-465E-83BF-79E0EF499D36}"/>
              </a:ext>
            </a:extLst>
          </p:cNvPr>
          <p:cNvSpPr txBox="1"/>
          <p:nvPr/>
        </p:nvSpPr>
        <p:spPr>
          <a:xfrm>
            <a:off x="1146169" y="10870187"/>
            <a:ext cx="11232000" cy="6696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marL="238087" rtl="0">
              <a:spcBef>
                <a:spcPts val="0"/>
              </a:spcBef>
              <a:spcAft>
                <a:spcPts val="0"/>
              </a:spcAft>
            </a:pP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1.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Initial</a:t>
            </a: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Situation</a:t>
            </a: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 &amp;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Purpose</a:t>
            </a:r>
            <a:endParaRPr lang="pl-PL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pl-PL" sz="2800" b="0" i="0" u="none" strike="noStrike" dirty="0" err="1">
                <a:effectLst/>
              </a:rPr>
              <a:t>Text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Graphs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Figures</a:t>
            </a:r>
            <a:r>
              <a:rPr lang="pl-PL" sz="2800" b="0" i="0" u="none" strike="noStrike" dirty="0">
                <a:effectLst/>
              </a:rPr>
              <a:t> (Calibri, 36, Black)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8BFCF86E-AD28-4DDA-A944-1BCBF5FBAC9F}"/>
              </a:ext>
            </a:extLst>
          </p:cNvPr>
          <p:cNvSpPr txBox="1"/>
          <p:nvPr/>
        </p:nvSpPr>
        <p:spPr>
          <a:xfrm>
            <a:off x="1146169" y="17917985"/>
            <a:ext cx="11232000" cy="6696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marL="211633" indent="-26441" rtl="0">
              <a:spcBef>
                <a:spcPts val="0"/>
              </a:spcBef>
              <a:spcAft>
                <a:spcPts val="0"/>
              </a:spcAft>
            </a:pPr>
            <a:r>
              <a:rPr lang="en-US" sz="5400" b="1" i="0" u="none" strike="noStrike" dirty="0">
                <a:solidFill>
                  <a:srgbClr val="083061"/>
                </a:solidFill>
                <a:effectLst/>
              </a:rPr>
              <a:t>2. Goal Setting</a:t>
            </a:r>
            <a:endParaRPr lang="en-US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en-US" sz="2800" b="0" i="0" u="none" strike="noStrike" dirty="0">
                <a:effectLst/>
              </a:rPr>
              <a:t>Text, Graphs, Figures </a:t>
            </a:r>
            <a:r>
              <a:rPr lang="pl-PL" sz="2800" b="0" i="0" u="none" strike="noStrike" dirty="0">
                <a:effectLst/>
              </a:rPr>
              <a:t>(Calibri, 36, Black)</a:t>
            </a:r>
            <a:br>
              <a:rPr lang="pl-PL" dirty="0"/>
            </a:br>
            <a:endParaRPr lang="pl-PL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F432D8EC-45D2-4A3F-94FD-8C3929902AAD}"/>
              </a:ext>
            </a:extLst>
          </p:cNvPr>
          <p:cNvSpPr txBox="1"/>
          <p:nvPr/>
        </p:nvSpPr>
        <p:spPr>
          <a:xfrm>
            <a:off x="12697656" y="10870186"/>
            <a:ext cx="11196000" cy="20791597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marL="211633" indent="-26441" rtl="0">
              <a:spcBef>
                <a:spcPts val="0"/>
              </a:spcBef>
              <a:spcAft>
                <a:spcPts val="0"/>
              </a:spcAft>
            </a:pPr>
            <a:r>
              <a:rPr lang="en-US" sz="5400" b="1" i="0" u="none" strike="noStrike" dirty="0">
                <a:solidFill>
                  <a:srgbClr val="083061"/>
                </a:solidFill>
                <a:effectLst/>
              </a:rPr>
              <a:t>3. Approach</a:t>
            </a:r>
            <a:endParaRPr lang="en-US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en-US" sz="2800" b="0" i="0" u="none" strike="noStrike" dirty="0">
                <a:effectLst/>
              </a:rPr>
              <a:t>Text, Graphs, Figures </a:t>
            </a:r>
            <a:r>
              <a:rPr lang="pl-PL" sz="2800" b="0" i="0" u="none" strike="noStrike" dirty="0">
                <a:effectLst/>
              </a:rPr>
              <a:t>(Calibri, 36, Black)</a:t>
            </a:r>
            <a:endParaRPr lang="pl-PL" sz="2800" dirty="0"/>
          </a:p>
        </p:txBody>
      </p:sp>
      <p:graphicFrame>
        <p:nvGraphicFramePr>
          <p:cNvPr id="20" name="Tabela 20">
            <a:extLst>
              <a:ext uri="{FF2B5EF4-FFF2-40B4-BE49-F238E27FC236}">
                <a16:creationId xmlns:a16="http://schemas.microsoft.com/office/drawing/2014/main" id="{9B59EF99-8DA3-4AF4-A8B0-F0692E8D575B}"/>
              </a:ext>
            </a:extLst>
          </p:cNvPr>
          <p:cNvGraphicFramePr>
            <a:graphicFrameLocks noGrp="1"/>
          </p:cNvGraphicFramePr>
          <p:nvPr/>
        </p:nvGraphicFramePr>
        <p:xfrm>
          <a:off x="1146170" y="4953000"/>
          <a:ext cx="22747488" cy="504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867488">
                  <a:extLst>
                    <a:ext uri="{9D8B030D-6E8A-4147-A177-3AD203B41FA5}">
                      <a16:colId xmlns:a16="http://schemas.microsoft.com/office/drawing/2014/main" val="1739834334"/>
                    </a:ext>
                  </a:extLst>
                </a:gridCol>
                <a:gridCol w="20880000">
                  <a:extLst>
                    <a:ext uri="{9D8B030D-6E8A-4147-A177-3AD203B41FA5}">
                      <a16:colId xmlns:a16="http://schemas.microsoft.com/office/drawing/2014/main" val="4166744024"/>
                    </a:ext>
                  </a:extLst>
                </a:gridCol>
              </a:tblGrid>
              <a:tr h="3600000">
                <a:tc>
                  <a:txBody>
                    <a:bodyPr/>
                    <a:lstStyle/>
                    <a:p>
                      <a:pPr marL="0" marR="0" lvl="0" indent="0" algn="ctr" defTabSz="2519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50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Project </a:t>
                      </a:r>
                      <a:r>
                        <a:rPr lang="pl-PL" sz="5000" b="1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Code</a:t>
                      </a:r>
                      <a:r>
                        <a:rPr lang="pl-PL" sz="50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2519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i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(Calibri </a:t>
                      </a:r>
                      <a:r>
                        <a:rPr lang="pl-PL" sz="2800" i="0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bold</a:t>
                      </a:r>
                      <a:r>
                        <a:rPr lang="pl-PL" sz="2800" i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 50)</a:t>
                      </a:r>
                      <a:endParaRPr lang="pl-PL" sz="2800" dirty="0">
                        <a:latin typeface="+mn-lt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96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Title</a:t>
                      </a:r>
                      <a:r>
                        <a:rPr lang="en-US" sz="54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pl-PL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Calibri </a:t>
                      </a:r>
                      <a:r>
                        <a:rPr lang="pl-PL" sz="2800" b="0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bold</a:t>
                      </a:r>
                      <a:r>
                        <a:rPr lang="pl-PL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96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pl-PL" sz="2800" b="0" u="none" strike="noStrike" dirty="0">
                        <a:solidFill>
                          <a:srgbClr val="083061"/>
                        </a:solidFill>
                        <a:effectLst/>
                        <a:latin typeface="+mn-lt"/>
                      </a:endParaRPr>
                    </a:p>
                    <a:p>
                      <a:r>
                        <a:rPr lang="en-US" sz="60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Subtitle</a:t>
                      </a:r>
                      <a:r>
                        <a:rPr lang="en-US" sz="54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pl-PL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Calibri </a:t>
                      </a:r>
                      <a:r>
                        <a:rPr lang="pl-PL" sz="2800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bold</a:t>
                      </a:r>
                      <a:r>
                        <a:rPr lang="en-US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60)</a:t>
                      </a:r>
                      <a:endParaRPr lang="pl-PL" sz="2800" b="0" dirty="0">
                        <a:solidFill>
                          <a:srgbClr val="083061"/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083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745416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2519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5000" dirty="0">
                        <a:latin typeface="+mn-lt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40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Project participants 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(students only, </a:t>
                      </a:r>
                      <a:r>
                        <a:rPr lang="pl-PL" sz="2800" dirty="0">
                          <a:solidFill>
                            <a:srgbClr val="083061"/>
                          </a:solidFill>
                          <a:latin typeface="+mn-lt"/>
                        </a:rPr>
                        <a:t>Calibri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4</a:t>
                      </a:r>
                      <a:r>
                        <a:rPr lang="pl-PL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pl-PL" sz="2800" dirty="0">
                        <a:solidFill>
                          <a:srgbClr val="083061"/>
                        </a:solidFill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083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75916170"/>
                  </a:ext>
                </a:extLst>
              </a:tr>
            </a:tbl>
          </a:graphicData>
        </a:graphic>
      </p:graphicFrame>
      <p:sp>
        <p:nvSpPr>
          <p:cNvPr id="24" name="pole tekstowe 23">
            <a:extLst>
              <a:ext uri="{FF2B5EF4-FFF2-40B4-BE49-F238E27FC236}">
                <a16:creationId xmlns:a16="http://schemas.microsoft.com/office/drawing/2014/main" id="{C29BEEA4-63C6-4645-B361-EB1B01008892}"/>
              </a:ext>
            </a:extLst>
          </p:cNvPr>
          <p:cNvSpPr txBox="1"/>
          <p:nvPr/>
        </p:nvSpPr>
        <p:spPr>
          <a:xfrm>
            <a:off x="1146168" y="32187323"/>
            <a:ext cx="11587490" cy="32013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200" b="1" i="0" u="none" strike="noStrike" dirty="0">
                <a:solidFill>
                  <a:srgbClr val="083061"/>
                </a:solidFill>
                <a:effectLst/>
              </a:rPr>
              <a:t>References</a:t>
            </a:r>
            <a:endParaRPr lang="en-US" sz="3200" b="1" dirty="0">
              <a:solidFill>
                <a:srgbClr val="083061"/>
              </a:solidFill>
              <a:effectLst/>
            </a:endParaRPr>
          </a:p>
          <a:p>
            <a:pPr marL="457200" indent="-457200" rtl="0" fontAlgn="base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Source 1 </a:t>
            </a:r>
            <a:endParaRPr lang="pl-PL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rtl="0" fontAlgn="base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Source 2 </a:t>
            </a:r>
            <a:endParaRPr lang="pl-PL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rtl="0" fontAlgn="base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Source 3</a:t>
            </a: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36F9405-E4A5-024F-85B9-21CB8271B651}"/>
              </a:ext>
            </a:extLst>
          </p:cNvPr>
          <p:cNvSpPr txBox="1"/>
          <p:nvPr/>
        </p:nvSpPr>
        <p:spPr>
          <a:xfrm>
            <a:off x="12733658" y="32187323"/>
            <a:ext cx="11587490" cy="32013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083061"/>
                </a:solidFill>
              </a:rPr>
              <a:t>Logos</a:t>
            </a:r>
            <a:endParaRPr lang="en-US" sz="3200" b="1" dirty="0">
              <a:solidFill>
                <a:srgbClr val="08306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4319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ole tekstowe 12">
            <a:extLst>
              <a:ext uri="{FF2B5EF4-FFF2-40B4-BE49-F238E27FC236}">
                <a16:creationId xmlns:a16="http://schemas.microsoft.com/office/drawing/2014/main" id="{39EC4592-38F6-4795-BA4B-2B2CB53E9A8B}"/>
              </a:ext>
            </a:extLst>
          </p:cNvPr>
          <p:cNvSpPr txBox="1"/>
          <p:nvPr/>
        </p:nvSpPr>
        <p:spPr>
          <a:xfrm>
            <a:off x="1146169" y="24965783"/>
            <a:ext cx="22747486" cy="6696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>
            <a:noAutofit/>
          </a:bodyPr>
          <a:lstStyle/>
          <a:p>
            <a:pPr marL="211633" indent="-26441" rtl="0">
              <a:spcBef>
                <a:spcPts val="0"/>
              </a:spcBef>
              <a:spcAft>
                <a:spcPts val="0"/>
              </a:spcAft>
            </a:pP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4.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Results</a:t>
            </a:r>
            <a:endParaRPr lang="pl-PL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pl-PL" sz="2800" b="0" i="0" u="none" strike="noStrike" dirty="0" err="1">
                <a:effectLst/>
              </a:rPr>
              <a:t>Text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Graphs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Figures</a:t>
            </a:r>
            <a:r>
              <a:rPr lang="pl-PL" sz="2800" b="0" i="0" u="none" strike="noStrike" dirty="0">
                <a:effectLst/>
              </a:rPr>
              <a:t> (Calibri, 36, Black)</a:t>
            </a:r>
            <a:endParaRPr lang="pl-PL" sz="2800" b="0" dirty="0">
              <a:effectLst/>
            </a:endParaRPr>
          </a:p>
          <a:p>
            <a:br>
              <a:rPr lang="pl-PL" dirty="0"/>
            </a:br>
            <a:endParaRPr lang="pl-PL" dirty="0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1EF637B7-5B36-465E-83BF-79E0EF499D36}"/>
              </a:ext>
            </a:extLst>
          </p:cNvPr>
          <p:cNvSpPr txBox="1"/>
          <p:nvPr/>
        </p:nvSpPr>
        <p:spPr>
          <a:xfrm>
            <a:off x="1146169" y="10870187"/>
            <a:ext cx="11232000" cy="6696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marL="238087" rtl="0">
              <a:spcBef>
                <a:spcPts val="0"/>
              </a:spcBef>
              <a:spcAft>
                <a:spcPts val="0"/>
              </a:spcAft>
            </a:pP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1.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Initial</a:t>
            </a: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Situation</a:t>
            </a:r>
            <a:r>
              <a:rPr lang="pl-PL" sz="5400" b="1" i="0" u="none" strike="noStrike" dirty="0">
                <a:solidFill>
                  <a:srgbClr val="083061"/>
                </a:solidFill>
                <a:effectLst/>
              </a:rPr>
              <a:t> &amp; </a:t>
            </a:r>
            <a:r>
              <a:rPr lang="pl-PL" sz="5400" b="1" i="0" u="none" strike="noStrike" dirty="0" err="1">
                <a:solidFill>
                  <a:srgbClr val="083061"/>
                </a:solidFill>
                <a:effectLst/>
              </a:rPr>
              <a:t>Purpose</a:t>
            </a:r>
            <a:endParaRPr lang="pl-PL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pl-PL" sz="2800" b="0" i="0" u="none" strike="noStrike" dirty="0" err="1">
                <a:effectLst/>
              </a:rPr>
              <a:t>Text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Graphs</a:t>
            </a:r>
            <a:r>
              <a:rPr lang="pl-PL" sz="2800" b="0" i="0" u="none" strike="noStrike" dirty="0">
                <a:effectLst/>
              </a:rPr>
              <a:t>, </a:t>
            </a:r>
            <a:r>
              <a:rPr lang="pl-PL" sz="2800" b="0" i="0" u="none" strike="noStrike" dirty="0" err="1">
                <a:effectLst/>
              </a:rPr>
              <a:t>Figures</a:t>
            </a:r>
            <a:r>
              <a:rPr lang="pl-PL" sz="2800" b="0" i="0" u="none" strike="noStrike" dirty="0">
                <a:effectLst/>
              </a:rPr>
              <a:t> (Calibri, 36, Black)</a:t>
            </a:r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8BFCF86E-AD28-4DDA-A944-1BCBF5FBAC9F}"/>
              </a:ext>
            </a:extLst>
          </p:cNvPr>
          <p:cNvSpPr txBox="1"/>
          <p:nvPr/>
        </p:nvSpPr>
        <p:spPr>
          <a:xfrm>
            <a:off x="1146168" y="17917985"/>
            <a:ext cx="22747487" cy="6696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marL="211633" indent="-26441" rtl="0">
              <a:spcBef>
                <a:spcPts val="0"/>
              </a:spcBef>
              <a:spcAft>
                <a:spcPts val="0"/>
              </a:spcAft>
            </a:pPr>
            <a:r>
              <a:rPr lang="en-US" sz="5400" b="1" i="0" u="none" strike="noStrike" dirty="0">
                <a:solidFill>
                  <a:srgbClr val="083061"/>
                </a:solidFill>
                <a:effectLst/>
              </a:rPr>
              <a:t>3. Approach </a:t>
            </a:r>
            <a:endParaRPr lang="pl-PL" sz="5400" b="1" dirty="0">
              <a:solidFill>
                <a:srgbClr val="083061"/>
              </a:solidFill>
            </a:endParaRPr>
          </a:p>
          <a:p>
            <a:pPr marL="211633" indent="-26441" rtl="0">
              <a:spcBef>
                <a:spcPts val="1200"/>
              </a:spcBef>
              <a:spcAft>
                <a:spcPts val="0"/>
              </a:spcAft>
            </a:pPr>
            <a:r>
              <a:rPr lang="en-US" sz="2800" b="0" i="0" u="none" strike="noStrike" dirty="0">
                <a:effectLst/>
              </a:rPr>
              <a:t>Text, Graphs, Figures </a:t>
            </a:r>
            <a:r>
              <a:rPr lang="pl-PL" sz="2800" b="0" i="0" u="none" strike="noStrike" dirty="0">
                <a:effectLst/>
              </a:rPr>
              <a:t>(Calibri, 36, Black)</a:t>
            </a:r>
            <a:br>
              <a:rPr lang="pl-PL" dirty="0"/>
            </a:br>
            <a:endParaRPr lang="pl-PL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F432D8EC-45D2-4A3F-94FD-8C3929902AAD}"/>
              </a:ext>
            </a:extLst>
          </p:cNvPr>
          <p:cNvSpPr txBox="1"/>
          <p:nvPr/>
        </p:nvSpPr>
        <p:spPr>
          <a:xfrm>
            <a:off x="12697656" y="10870187"/>
            <a:ext cx="11196000" cy="6696000"/>
          </a:xfrm>
          <a:prstGeom prst="rect">
            <a:avLst/>
          </a:prstGeom>
          <a:noFill/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pPr marL="211633" indent="-26441" rtl="0">
              <a:spcBef>
                <a:spcPts val="0"/>
              </a:spcBef>
              <a:spcAft>
                <a:spcPts val="0"/>
              </a:spcAft>
            </a:pPr>
            <a:r>
              <a:rPr lang="en-US" sz="5400" b="1" i="0" u="none" strike="noStrike" dirty="0">
                <a:solidFill>
                  <a:srgbClr val="083061"/>
                </a:solidFill>
                <a:effectLst/>
              </a:rPr>
              <a:t>2. Goal Setting</a:t>
            </a:r>
            <a:endParaRPr lang="en-US" sz="5400" b="0" dirty="0">
              <a:solidFill>
                <a:srgbClr val="083061"/>
              </a:solidFill>
              <a:effectLst/>
            </a:endParaRPr>
          </a:p>
          <a:p>
            <a:pPr marL="238087" rtl="0">
              <a:spcBef>
                <a:spcPts val="1200"/>
              </a:spcBef>
              <a:spcAft>
                <a:spcPts val="0"/>
              </a:spcAft>
            </a:pPr>
            <a:r>
              <a:rPr lang="en-US" sz="2800" b="0" i="0" u="none" strike="noStrike" dirty="0">
                <a:effectLst/>
              </a:rPr>
              <a:t>Text, Graphs, Figures </a:t>
            </a:r>
            <a:r>
              <a:rPr lang="pl-PL" sz="2800" b="0" i="0" u="none" strike="noStrike" dirty="0">
                <a:effectLst/>
              </a:rPr>
              <a:t>(Calibri, 36, Black)</a:t>
            </a:r>
            <a:endParaRPr lang="pl-PL" sz="2800" dirty="0"/>
          </a:p>
        </p:txBody>
      </p:sp>
      <p:graphicFrame>
        <p:nvGraphicFramePr>
          <p:cNvPr id="20" name="Tabela 20">
            <a:extLst>
              <a:ext uri="{FF2B5EF4-FFF2-40B4-BE49-F238E27FC236}">
                <a16:creationId xmlns:a16="http://schemas.microsoft.com/office/drawing/2014/main" id="{9B59EF99-8DA3-4AF4-A8B0-F0692E8D575B}"/>
              </a:ext>
            </a:extLst>
          </p:cNvPr>
          <p:cNvGraphicFramePr>
            <a:graphicFrameLocks noGrp="1"/>
          </p:cNvGraphicFramePr>
          <p:nvPr/>
        </p:nvGraphicFramePr>
        <p:xfrm>
          <a:off x="1146170" y="4953000"/>
          <a:ext cx="22747488" cy="5040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867488">
                  <a:extLst>
                    <a:ext uri="{9D8B030D-6E8A-4147-A177-3AD203B41FA5}">
                      <a16:colId xmlns:a16="http://schemas.microsoft.com/office/drawing/2014/main" val="1739834334"/>
                    </a:ext>
                  </a:extLst>
                </a:gridCol>
                <a:gridCol w="20880000">
                  <a:extLst>
                    <a:ext uri="{9D8B030D-6E8A-4147-A177-3AD203B41FA5}">
                      <a16:colId xmlns:a16="http://schemas.microsoft.com/office/drawing/2014/main" val="4166744024"/>
                    </a:ext>
                  </a:extLst>
                </a:gridCol>
              </a:tblGrid>
              <a:tr h="3600000">
                <a:tc>
                  <a:txBody>
                    <a:bodyPr/>
                    <a:lstStyle/>
                    <a:p>
                      <a:pPr marL="0" marR="0" lvl="0" indent="0" algn="ctr" defTabSz="2519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50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Project </a:t>
                      </a:r>
                      <a:r>
                        <a:rPr lang="pl-PL" sz="5000" b="1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Code</a:t>
                      </a:r>
                      <a:r>
                        <a:rPr lang="pl-PL" sz="50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marL="0" marR="0" lvl="0" indent="0" algn="ctr" defTabSz="2519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i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(Calibri </a:t>
                      </a:r>
                      <a:r>
                        <a:rPr lang="pl-PL" sz="2800" i="0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bold</a:t>
                      </a:r>
                      <a:r>
                        <a:rPr lang="pl-PL" sz="2800" i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  <a:ea typeface="Verdana" panose="020B0604030504040204" pitchFamily="34" charset="0"/>
                        </a:rPr>
                        <a:t> 50)</a:t>
                      </a:r>
                      <a:endParaRPr lang="pl-PL" sz="2800" dirty="0">
                        <a:latin typeface="+mn-lt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96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Title</a:t>
                      </a:r>
                      <a:r>
                        <a:rPr lang="en-US" sz="54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pl-PL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Calibri </a:t>
                      </a:r>
                      <a:r>
                        <a:rPr lang="pl-PL" sz="2800" b="0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bold</a:t>
                      </a:r>
                      <a:r>
                        <a:rPr lang="pl-PL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96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pl-PL" sz="2800" b="0" u="none" strike="noStrike" dirty="0">
                        <a:solidFill>
                          <a:srgbClr val="083061"/>
                        </a:solidFill>
                        <a:effectLst/>
                        <a:latin typeface="+mn-lt"/>
                      </a:endParaRPr>
                    </a:p>
                    <a:p>
                      <a:r>
                        <a:rPr lang="en-US" sz="60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Subtitle</a:t>
                      </a:r>
                      <a:r>
                        <a:rPr lang="en-US" sz="5400" b="1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pl-PL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Calibri </a:t>
                      </a:r>
                      <a:r>
                        <a:rPr lang="pl-PL" sz="2800" u="none" strike="noStrike" dirty="0" err="1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bold</a:t>
                      </a:r>
                      <a:r>
                        <a:rPr lang="en-US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280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60)</a:t>
                      </a:r>
                      <a:endParaRPr lang="pl-PL" sz="2800" b="0" dirty="0">
                        <a:solidFill>
                          <a:srgbClr val="083061"/>
                        </a:solidFill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083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0745416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25199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5000" dirty="0">
                        <a:latin typeface="+mn-lt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40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Project participants 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(students only, </a:t>
                      </a:r>
                      <a:r>
                        <a:rPr lang="pl-PL" sz="2800" dirty="0">
                          <a:solidFill>
                            <a:srgbClr val="083061"/>
                          </a:solidFill>
                          <a:latin typeface="+mn-lt"/>
                        </a:rPr>
                        <a:t>Calibri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 4</a:t>
                      </a:r>
                      <a:r>
                        <a:rPr lang="pl-PL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2800" b="0" u="none" strike="noStrike" dirty="0">
                          <a:solidFill>
                            <a:srgbClr val="08306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pl-PL" sz="2800" dirty="0">
                        <a:solidFill>
                          <a:srgbClr val="083061"/>
                        </a:solidFill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rgbClr val="0830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75916170"/>
                  </a:ext>
                </a:extLst>
              </a:tr>
            </a:tbl>
          </a:graphicData>
        </a:graphic>
      </p:graphicFrame>
      <p:sp>
        <p:nvSpPr>
          <p:cNvPr id="24" name="pole tekstowe 23">
            <a:extLst>
              <a:ext uri="{FF2B5EF4-FFF2-40B4-BE49-F238E27FC236}">
                <a16:creationId xmlns:a16="http://schemas.microsoft.com/office/drawing/2014/main" id="{C29BEEA4-63C6-4645-B361-EB1B01008892}"/>
              </a:ext>
            </a:extLst>
          </p:cNvPr>
          <p:cNvSpPr txBox="1"/>
          <p:nvPr/>
        </p:nvSpPr>
        <p:spPr>
          <a:xfrm>
            <a:off x="1146168" y="32187323"/>
            <a:ext cx="11587490" cy="32013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200" b="1" i="0" u="none" strike="noStrike" dirty="0">
                <a:solidFill>
                  <a:srgbClr val="083061"/>
                </a:solidFill>
                <a:effectLst/>
              </a:rPr>
              <a:t>References</a:t>
            </a:r>
            <a:endParaRPr lang="en-US" sz="3200" b="1" dirty="0">
              <a:solidFill>
                <a:srgbClr val="083061"/>
              </a:solidFill>
              <a:effectLst/>
            </a:endParaRPr>
          </a:p>
          <a:p>
            <a:pPr marL="457200" indent="-457200" rtl="0" fontAlgn="base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Source 1 </a:t>
            </a:r>
            <a:endParaRPr lang="pl-PL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rtl="0" fontAlgn="base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Source 2 </a:t>
            </a:r>
            <a:endParaRPr lang="pl-PL" sz="2400" b="0" i="0" u="none" strike="noStrike" dirty="0">
              <a:solidFill>
                <a:srgbClr val="000000"/>
              </a:solidFill>
              <a:effectLst/>
            </a:endParaRPr>
          </a:p>
          <a:p>
            <a:pPr marL="457200" indent="-457200" rtl="0" fontAlgn="base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</a:rPr>
              <a:t>Source 3</a:t>
            </a:r>
            <a:endParaRPr lang="pl-PL" dirty="0"/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A9470B57-F04D-9D4E-A1AD-9F7D8ECD4FBE}"/>
              </a:ext>
            </a:extLst>
          </p:cNvPr>
          <p:cNvSpPr txBox="1"/>
          <p:nvPr/>
        </p:nvSpPr>
        <p:spPr>
          <a:xfrm>
            <a:off x="12378169" y="32013581"/>
            <a:ext cx="11587490" cy="32013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083061"/>
                </a:solidFill>
              </a:rPr>
              <a:t>Logos</a:t>
            </a:r>
            <a:endParaRPr lang="en-US" sz="3200" b="1" dirty="0">
              <a:solidFill>
                <a:srgbClr val="08306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3276875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1227</TotalTime>
  <Words>309</Words>
  <Application>Microsoft Macintosh PowerPoint</Application>
  <PresentationFormat>Niestandardowy</PresentationFormat>
  <Paragraphs>57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UE</dc:creator>
  <cp:lastModifiedBy>Magdalena Dominiczewska</cp:lastModifiedBy>
  <cp:revision>16</cp:revision>
  <dcterms:created xsi:type="dcterms:W3CDTF">2026-02-17T13:57:34Z</dcterms:created>
  <dcterms:modified xsi:type="dcterms:W3CDTF">2026-03-03T13:42:37Z</dcterms:modified>
</cp:coreProperties>
</file>